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sldIdLst>
    <p:sldId id="256" r:id="rId2"/>
    <p:sldId id="257" r:id="rId3"/>
    <p:sldId id="258" r:id="rId4"/>
    <p:sldId id="259" r:id="rId5"/>
  </p:sldIdLst>
  <p:sldSz cx="4389438" cy="3475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2904"/>
    <a:srgbClr val="589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253" d="100"/>
          <a:sy n="253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08" y="568716"/>
            <a:ext cx="3731022" cy="1209828"/>
          </a:xfrm>
        </p:spPr>
        <p:txBody>
          <a:bodyPr anchor="b"/>
          <a:lstStyle>
            <a:lvl1pPr algn="ctr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80" y="1825200"/>
            <a:ext cx="3292079" cy="838996"/>
          </a:xfrm>
        </p:spPr>
        <p:txBody>
          <a:bodyPr/>
          <a:lstStyle>
            <a:lvl1pPr marL="0" indent="0" algn="ctr">
              <a:buNone/>
              <a:defRPr sz="1152"/>
            </a:lvl1pPr>
            <a:lvl2pPr marL="219456" indent="0" algn="ctr">
              <a:buNone/>
              <a:defRPr sz="960"/>
            </a:lvl2pPr>
            <a:lvl3pPr marL="438912" indent="0" algn="ctr">
              <a:buNone/>
              <a:defRPr sz="864"/>
            </a:lvl3pPr>
            <a:lvl4pPr marL="658368" indent="0" algn="ctr">
              <a:buNone/>
              <a:defRPr sz="768"/>
            </a:lvl4pPr>
            <a:lvl5pPr marL="877824" indent="0" algn="ctr">
              <a:buNone/>
              <a:defRPr sz="768"/>
            </a:lvl5pPr>
            <a:lvl6pPr marL="1097280" indent="0" algn="ctr">
              <a:buNone/>
              <a:defRPr sz="768"/>
            </a:lvl6pPr>
            <a:lvl7pPr marL="1316736" indent="0" algn="ctr">
              <a:buNone/>
              <a:defRPr sz="768"/>
            </a:lvl7pPr>
            <a:lvl8pPr marL="1536192" indent="0" algn="ctr">
              <a:buNone/>
              <a:defRPr sz="768"/>
            </a:lvl8pPr>
            <a:lvl9pPr marL="1755648" indent="0" algn="ctr">
              <a:buNone/>
              <a:defRPr sz="7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2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1192" y="185014"/>
            <a:ext cx="946473" cy="29449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74" y="185014"/>
            <a:ext cx="2784550" cy="2944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13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1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88" y="866347"/>
            <a:ext cx="3785890" cy="1445519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88" y="2325542"/>
            <a:ext cx="3785890" cy="760164"/>
          </a:xfrm>
        </p:spPr>
        <p:txBody>
          <a:bodyPr/>
          <a:lstStyle>
            <a:lvl1pPr marL="0" indent="0">
              <a:buNone/>
              <a:defRPr sz="1152">
                <a:solidFill>
                  <a:schemeClr val="tx1"/>
                </a:solidFill>
              </a:defRPr>
            </a:lvl1pPr>
            <a:lvl2pPr marL="219456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438912" indent="0">
              <a:buNone/>
              <a:defRPr sz="864">
                <a:solidFill>
                  <a:schemeClr val="tx1">
                    <a:tint val="75000"/>
                  </a:schemeClr>
                </a:solidFill>
              </a:defRPr>
            </a:lvl3pPr>
            <a:lvl4pPr marL="658368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4pPr>
            <a:lvl5pPr marL="877824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5pPr>
            <a:lvl6pPr marL="1097280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6pPr>
            <a:lvl7pPr marL="1316736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7pPr>
            <a:lvl8pPr marL="1536192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8pPr>
            <a:lvl9pPr marL="1755648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9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74" y="925068"/>
            <a:ext cx="1865511" cy="220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2153" y="925068"/>
            <a:ext cx="1865511" cy="220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75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46" y="185014"/>
            <a:ext cx="3785890" cy="6716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46" y="851867"/>
            <a:ext cx="1856938" cy="417487"/>
          </a:xfrm>
        </p:spPr>
        <p:txBody>
          <a:bodyPr anchor="b"/>
          <a:lstStyle>
            <a:lvl1pPr marL="0" indent="0">
              <a:buNone/>
              <a:defRPr sz="1152" b="1"/>
            </a:lvl1pPr>
            <a:lvl2pPr marL="219456" indent="0">
              <a:buNone/>
              <a:defRPr sz="960" b="1"/>
            </a:lvl2pPr>
            <a:lvl3pPr marL="438912" indent="0">
              <a:buNone/>
              <a:defRPr sz="864" b="1"/>
            </a:lvl3pPr>
            <a:lvl4pPr marL="658368" indent="0">
              <a:buNone/>
              <a:defRPr sz="768" b="1"/>
            </a:lvl4pPr>
            <a:lvl5pPr marL="877824" indent="0">
              <a:buNone/>
              <a:defRPr sz="768" b="1"/>
            </a:lvl5pPr>
            <a:lvl6pPr marL="1097280" indent="0">
              <a:buNone/>
              <a:defRPr sz="768" b="1"/>
            </a:lvl6pPr>
            <a:lvl7pPr marL="1316736" indent="0">
              <a:buNone/>
              <a:defRPr sz="768" b="1"/>
            </a:lvl7pPr>
            <a:lvl8pPr marL="1536192" indent="0">
              <a:buNone/>
              <a:defRPr sz="768" b="1"/>
            </a:lvl8pPr>
            <a:lvl9pPr marL="1755648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46" y="1269354"/>
            <a:ext cx="1856938" cy="1867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2153" y="851867"/>
            <a:ext cx="1866083" cy="417487"/>
          </a:xfrm>
        </p:spPr>
        <p:txBody>
          <a:bodyPr anchor="b"/>
          <a:lstStyle>
            <a:lvl1pPr marL="0" indent="0">
              <a:buNone/>
              <a:defRPr sz="1152" b="1"/>
            </a:lvl1pPr>
            <a:lvl2pPr marL="219456" indent="0">
              <a:buNone/>
              <a:defRPr sz="960" b="1"/>
            </a:lvl2pPr>
            <a:lvl3pPr marL="438912" indent="0">
              <a:buNone/>
              <a:defRPr sz="864" b="1"/>
            </a:lvl3pPr>
            <a:lvl4pPr marL="658368" indent="0">
              <a:buNone/>
              <a:defRPr sz="768" b="1"/>
            </a:lvl4pPr>
            <a:lvl5pPr marL="877824" indent="0">
              <a:buNone/>
              <a:defRPr sz="768" b="1"/>
            </a:lvl5pPr>
            <a:lvl6pPr marL="1097280" indent="0">
              <a:buNone/>
              <a:defRPr sz="768" b="1"/>
            </a:lvl6pPr>
            <a:lvl7pPr marL="1316736" indent="0">
              <a:buNone/>
              <a:defRPr sz="768" b="1"/>
            </a:lvl7pPr>
            <a:lvl8pPr marL="1536192" indent="0">
              <a:buNone/>
              <a:defRPr sz="768" b="1"/>
            </a:lvl8pPr>
            <a:lvl9pPr marL="1755648" indent="0">
              <a:buNone/>
              <a:defRPr sz="7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2153" y="1269354"/>
            <a:ext cx="1866083" cy="18670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8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8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9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46" y="231669"/>
            <a:ext cx="1415708" cy="810842"/>
          </a:xfrm>
        </p:spPr>
        <p:txBody>
          <a:bodyPr anchor="b"/>
          <a:lstStyle>
            <a:lvl1pPr>
              <a:defRPr sz="1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083" y="500342"/>
            <a:ext cx="2222153" cy="2469529"/>
          </a:xfrm>
        </p:spPr>
        <p:txBody>
          <a:bodyPr/>
          <a:lstStyle>
            <a:lvl1pPr>
              <a:defRPr sz="1536"/>
            </a:lvl1pPr>
            <a:lvl2pPr>
              <a:defRPr sz="1344"/>
            </a:lvl2pPr>
            <a:lvl3pPr>
              <a:defRPr sz="1152"/>
            </a:lvl3pPr>
            <a:lvl4pPr>
              <a:defRPr sz="960"/>
            </a:lvl4pPr>
            <a:lvl5pPr>
              <a:defRPr sz="960"/>
            </a:lvl5pPr>
            <a:lvl6pPr>
              <a:defRPr sz="960"/>
            </a:lvl6pPr>
            <a:lvl7pPr>
              <a:defRPr sz="960"/>
            </a:lvl7pPr>
            <a:lvl8pPr>
              <a:defRPr sz="960"/>
            </a:lvl8pPr>
            <a:lvl9pPr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46" y="1042512"/>
            <a:ext cx="1415708" cy="1931381"/>
          </a:xfrm>
        </p:spPr>
        <p:txBody>
          <a:bodyPr/>
          <a:lstStyle>
            <a:lvl1pPr marL="0" indent="0">
              <a:buNone/>
              <a:defRPr sz="768"/>
            </a:lvl1pPr>
            <a:lvl2pPr marL="219456" indent="0">
              <a:buNone/>
              <a:defRPr sz="672"/>
            </a:lvl2pPr>
            <a:lvl3pPr marL="438912" indent="0">
              <a:buNone/>
              <a:defRPr sz="576"/>
            </a:lvl3pPr>
            <a:lvl4pPr marL="658368" indent="0">
              <a:buNone/>
              <a:defRPr sz="480"/>
            </a:lvl4pPr>
            <a:lvl5pPr marL="877824" indent="0">
              <a:buNone/>
              <a:defRPr sz="480"/>
            </a:lvl5pPr>
            <a:lvl6pPr marL="1097280" indent="0">
              <a:buNone/>
              <a:defRPr sz="480"/>
            </a:lvl6pPr>
            <a:lvl7pPr marL="1316736" indent="0">
              <a:buNone/>
              <a:defRPr sz="480"/>
            </a:lvl7pPr>
            <a:lvl8pPr marL="1536192" indent="0">
              <a:buNone/>
              <a:defRPr sz="480"/>
            </a:lvl8pPr>
            <a:lvl9pPr marL="1755648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44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46" y="231669"/>
            <a:ext cx="1415708" cy="810842"/>
          </a:xfrm>
        </p:spPr>
        <p:txBody>
          <a:bodyPr anchor="b"/>
          <a:lstStyle>
            <a:lvl1pPr>
              <a:defRPr sz="153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6083" y="500342"/>
            <a:ext cx="2222153" cy="2469529"/>
          </a:xfrm>
        </p:spPr>
        <p:txBody>
          <a:bodyPr anchor="t"/>
          <a:lstStyle>
            <a:lvl1pPr marL="0" indent="0">
              <a:buNone/>
              <a:defRPr sz="1536"/>
            </a:lvl1pPr>
            <a:lvl2pPr marL="219456" indent="0">
              <a:buNone/>
              <a:defRPr sz="1344"/>
            </a:lvl2pPr>
            <a:lvl3pPr marL="438912" indent="0">
              <a:buNone/>
              <a:defRPr sz="1152"/>
            </a:lvl3pPr>
            <a:lvl4pPr marL="658368" indent="0">
              <a:buNone/>
              <a:defRPr sz="960"/>
            </a:lvl4pPr>
            <a:lvl5pPr marL="877824" indent="0">
              <a:buNone/>
              <a:defRPr sz="960"/>
            </a:lvl5pPr>
            <a:lvl6pPr marL="1097280" indent="0">
              <a:buNone/>
              <a:defRPr sz="960"/>
            </a:lvl6pPr>
            <a:lvl7pPr marL="1316736" indent="0">
              <a:buNone/>
              <a:defRPr sz="960"/>
            </a:lvl7pPr>
            <a:lvl8pPr marL="1536192" indent="0">
              <a:buNone/>
              <a:defRPr sz="960"/>
            </a:lvl8pPr>
            <a:lvl9pPr marL="1755648" indent="0">
              <a:buNone/>
              <a:defRPr sz="9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46" y="1042512"/>
            <a:ext cx="1415708" cy="1931381"/>
          </a:xfrm>
        </p:spPr>
        <p:txBody>
          <a:bodyPr/>
          <a:lstStyle>
            <a:lvl1pPr marL="0" indent="0">
              <a:buNone/>
              <a:defRPr sz="768"/>
            </a:lvl1pPr>
            <a:lvl2pPr marL="219456" indent="0">
              <a:buNone/>
              <a:defRPr sz="672"/>
            </a:lvl2pPr>
            <a:lvl3pPr marL="438912" indent="0">
              <a:buNone/>
              <a:defRPr sz="576"/>
            </a:lvl3pPr>
            <a:lvl4pPr marL="658368" indent="0">
              <a:buNone/>
              <a:defRPr sz="480"/>
            </a:lvl4pPr>
            <a:lvl5pPr marL="877824" indent="0">
              <a:buNone/>
              <a:defRPr sz="480"/>
            </a:lvl5pPr>
            <a:lvl6pPr marL="1097280" indent="0">
              <a:buNone/>
              <a:defRPr sz="480"/>
            </a:lvl6pPr>
            <a:lvl7pPr marL="1316736" indent="0">
              <a:buNone/>
              <a:defRPr sz="480"/>
            </a:lvl7pPr>
            <a:lvl8pPr marL="1536192" indent="0">
              <a:buNone/>
              <a:defRPr sz="480"/>
            </a:lvl8pPr>
            <a:lvl9pPr marL="1755648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9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74" y="185014"/>
            <a:ext cx="3785890" cy="671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74" y="925068"/>
            <a:ext cx="3785890" cy="220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74" y="3220846"/>
            <a:ext cx="987624" cy="185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804F6-3C86-D04A-A1CA-B9327CC8513A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4002" y="3220846"/>
            <a:ext cx="1481435" cy="185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0040" y="3220846"/>
            <a:ext cx="987624" cy="185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BBDCB-C534-D94D-9530-09E59843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6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438912" rtl="0" eaLnBrk="1" latinLnBrk="0" hangingPunct="1">
        <a:lnSpc>
          <a:spcPct val="90000"/>
        </a:lnSpc>
        <a:spcBef>
          <a:spcPct val="0"/>
        </a:spcBef>
        <a:buNone/>
        <a:defRPr sz="21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438912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" indent="-109728" algn="l" defTabSz="438912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09728" algn="l" defTabSz="438912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" indent="-109728" algn="l" defTabSz="438912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" indent="-109728" algn="l" defTabSz="438912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09728" algn="l" defTabSz="438912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" indent="-109728" algn="l" defTabSz="438912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" indent="-109728" algn="l" defTabSz="438912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" indent="-109728" algn="l" defTabSz="438912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" algn="l" defTabSz="438912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" algn="l" defTabSz="438912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" algn="l" defTabSz="438912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" algn="l" defTabSz="438912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algn="l" defTabSz="438912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" algn="l" defTabSz="438912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" algn="l" defTabSz="438912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" algn="l" defTabSz="438912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9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CA4F2D1-816D-6663-D033-4295A99BA367}"/>
              </a:ext>
            </a:extLst>
          </p:cNvPr>
          <p:cNvGrpSpPr/>
          <p:nvPr/>
        </p:nvGrpSpPr>
        <p:grpSpPr>
          <a:xfrm>
            <a:off x="-2377281" y="-868521"/>
            <a:ext cx="9323299" cy="5140260"/>
            <a:chOff x="-777758" y="1481970"/>
            <a:chExt cx="9293479" cy="5003384"/>
          </a:xfrm>
        </p:grpSpPr>
        <p:pic>
          <p:nvPicPr>
            <p:cNvPr id="6" name="Picture 5" descr="A picture containing text, white&#10;&#10;Description automatically generated">
              <a:extLst>
                <a:ext uri="{FF2B5EF4-FFF2-40B4-BE49-F238E27FC236}">
                  <a16:creationId xmlns:a16="http://schemas.microsoft.com/office/drawing/2014/main" id="{3A11BA5E-DD19-1B6B-5D18-43BA3B25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70437" y="1936744"/>
              <a:ext cx="4662734" cy="454861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C9AFAC0-04C1-7455-B44F-19F1BE4F35CF}"/>
                </a:ext>
              </a:extLst>
            </p:cNvPr>
            <p:cNvGrpSpPr/>
            <p:nvPr/>
          </p:nvGrpSpPr>
          <p:grpSpPr>
            <a:xfrm>
              <a:off x="-777758" y="1481970"/>
              <a:ext cx="9293479" cy="5003384"/>
              <a:chOff x="-767819" y="1474736"/>
              <a:chExt cx="9293479" cy="5003384"/>
            </a:xfrm>
          </p:grpSpPr>
          <p:pic>
            <p:nvPicPr>
              <p:cNvPr id="4" name="Picture 3" descr="A picture containing tiled, day&#10;&#10;Description automatically generated">
                <a:extLst>
                  <a:ext uri="{FF2B5EF4-FFF2-40B4-BE49-F238E27FC236}">
                    <a16:creationId xmlns:a16="http://schemas.microsoft.com/office/drawing/2014/main" id="{00CF415D-66A1-1CF1-0E36-AC1D0D2C3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58704" y="1936745"/>
                <a:ext cx="4541375" cy="4541375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close&#10;&#10;Description automatically generated">
                <a:extLst>
                  <a:ext uri="{FF2B5EF4-FFF2-40B4-BE49-F238E27FC236}">
                    <a16:creationId xmlns:a16="http://schemas.microsoft.com/office/drawing/2014/main" id="{9DDA9BF0-4818-7DA2-77B4-2A119E961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9723" y="1703754"/>
                <a:ext cx="2491648" cy="2491643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outdoor object, night sky&#10;&#10;Description automatically generated">
                <a:extLst>
                  <a:ext uri="{FF2B5EF4-FFF2-40B4-BE49-F238E27FC236}">
                    <a16:creationId xmlns:a16="http://schemas.microsoft.com/office/drawing/2014/main" id="{BFF4C817-5F22-F383-B9DD-730883D76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7389" y="1767126"/>
                <a:ext cx="2428271" cy="2428271"/>
              </a:xfrm>
              <a:prstGeom prst="rect">
                <a:avLst/>
              </a:prstGeom>
            </p:spPr>
          </p:pic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EA175287-9C20-95E2-2F5E-47B56C9EE620}"/>
                  </a:ext>
                </a:extLst>
              </p:cNvPr>
              <p:cNvSpPr/>
              <p:nvPr/>
            </p:nvSpPr>
            <p:spPr>
              <a:xfrm>
                <a:off x="3542907" y="4088409"/>
                <a:ext cx="461298" cy="492923"/>
              </a:xfrm>
              <a:prstGeom prst="rightArrow">
                <a:avLst/>
              </a:prstGeom>
              <a:solidFill>
                <a:srgbClr val="8D290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8B24AED-C88A-716D-A7C2-3B38B35AE284}"/>
                  </a:ext>
                </a:extLst>
              </p:cNvPr>
              <p:cNvSpPr/>
              <p:nvPr/>
            </p:nvSpPr>
            <p:spPr>
              <a:xfrm>
                <a:off x="6387783" y="2035731"/>
                <a:ext cx="1847476" cy="184747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AD8208-1F18-F55F-0126-9D2F894D5C2B}"/>
                  </a:ext>
                </a:extLst>
              </p:cNvPr>
              <p:cNvSpPr txBox="1"/>
              <p:nvPr/>
            </p:nvSpPr>
            <p:spPr>
              <a:xfrm>
                <a:off x="-767819" y="1474736"/>
                <a:ext cx="4541375" cy="56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25000"/>
                      </a:schemeClr>
                    </a:solidFill>
                  </a:rPr>
                  <a:t>Dark Matter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FD0A80-DFC7-76E1-1587-0E8FAD5CCDFE}"/>
                  </a:ext>
                </a:extLst>
              </p:cNvPr>
              <p:cNvSpPr txBox="1"/>
              <p:nvPr/>
            </p:nvSpPr>
            <p:spPr>
              <a:xfrm>
                <a:off x="3731119" y="1474738"/>
                <a:ext cx="4541375" cy="569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2">
                        <a:lumMod val="25000"/>
                      </a:schemeClr>
                    </a:solidFill>
                  </a:rPr>
                  <a:t>Galaxy Mocks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604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9C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7B9CCFE0-D422-BE93-00B5-A0EF47BB7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97"/>
          <a:stretch/>
        </p:blipFill>
        <p:spPr>
          <a:xfrm>
            <a:off x="-2203545" y="-740505"/>
            <a:ext cx="8970264" cy="5059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9D36F-9830-5FFB-4099-3BFEFA43C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19" t="23432" r="35539" b="50191"/>
          <a:stretch/>
        </p:blipFill>
        <p:spPr>
          <a:xfrm>
            <a:off x="2194735" y="53609"/>
            <a:ext cx="3223869" cy="3195082"/>
          </a:xfrm>
          <a:prstGeom prst="ellipse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F368B1-4735-71F5-CFDE-94690E6712EC}"/>
              </a:ext>
            </a:extLst>
          </p:cNvPr>
          <p:cNvSpPr/>
          <p:nvPr/>
        </p:nvSpPr>
        <p:spPr>
          <a:xfrm>
            <a:off x="2225524" y="44170"/>
            <a:ext cx="3223870" cy="319508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29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22D1016A-6C84-257B-738C-E833704D84F6}"/>
              </a:ext>
            </a:extLst>
          </p:cNvPr>
          <p:cNvGrpSpPr/>
          <p:nvPr/>
        </p:nvGrpSpPr>
        <p:grpSpPr>
          <a:xfrm>
            <a:off x="90911" y="49774"/>
            <a:ext cx="4240684" cy="3375490"/>
            <a:chOff x="502437" y="1242241"/>
            <a:chExt cx="4240684" cy="3375490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54D76F4A-5FED-A186-65AC-108537F1CA01}"/>
                </a:ext>
              </a:extLst>
            </p:cNvPr>
            <p:cNvSpPr/>
            <p:nvPr/>
          </p:nvSpPr>
          <p:spPr>
            <a:xfrm>
              <a:off x="505001" y="1242241"/>
              <a:ext cx="2088569" cy="1660411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9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Abundance Matching</a:t>
              </a: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F848C724-43F6-7DA2-B910-D7B97E976430}"/>
                </a:ext>
              </a:extLst>
            </p:cNvPr>
            <p:cNvSpPr/>
            <p:nvPr/>
          </p:nvSpPr>
          <p:spPr>
            <a:xfrm>
              <a:off x="2654552" y="1242243"/>
              <a:ext cx="2088569" cy="1660410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9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Paint luminosities</a:t>
              </a: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FB8F38D6-3E0A-0DD8-9FEA-34C1D9A79F35}"/>
                </a:ext>
              </a:extLst>
            </p:cNvPr>
            <p:cNvSpPr/>
            <p:nvPr/>
          </p:nvSpPr>
          <p:spPr>
            <a:xfrm>
              <a:off x="502437" y="2957321"/>
              <a:ext cx="2088569" cy="1660410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9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Observational effects</a:t>
              </a:r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A246E1AB-3D92-D8DD-8E6A-9F999F3FDDEC}"/>
                </a:ext>
              </a:extLst>
            </p:cNvPr>
            <p:cNvSpPr/>
            <p:nvPr/>
          </p:nvSpPr>
          <p:spPr>
            <a:xfrm>
              <a:off x="2654552" y="2957322"/>
              <a:ext cx="2088569" cy="1660409"/>
            </a:xfrm>
            <a:prstGeom prst="roundRect">
              <a:avLst/>
            </a:prstGeom>
            <a:solidFill>
              <a:srgbClr val="6DBAAC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t">
              <a:normAutofit/>
            </a:bodyPr>
            <a:lstStyle/>
            <a:p>
              <a:pPr defTabSz="91439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kern="0" dirty="0">
                  <a:solidFill>
                    <a:srgbClr val="FFFFFF"/>
                  </a:solidFill>
                  <a:latin typeface="Source Sans Pro"/>
                </a:rPr>
                <a:t>Paint colors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B6F3035-5D8C-8293-4098-0D0418C851A4}"/>
                </a:ext>
              </a:extLst>
            </p:cNvPr>
            <p:cNvGrpSpPr/>
            <p:nvPr/>
          </p:nvGrpSpPr>
          <p:grpSpPr>
            <a:xfrm>
              <a:off x="563291" y="1658097"/>
              <a:ext cx="912704" cy="913653"/>
              <a:chOff x="563291" y="1658097"/>
              <a:chExt cx="912704" cy="913653"/>
            </a:xfrm>
          </p:grpSpPr>
          <p:pic>
            <p:nvPicPr>
              <p:cNvPr id="137" name="Picture 136" descr="A picture containing tiled, day&#10;&#10;Description automatically generated">
                <a:extLst>
                  <a:ext uri="{FF2B5EF4-FFF2-40B4-BE49-F238E27FC236}">
                    <a16:creationId xmlns:a16="http://schemas.microsoft.com/office/drawing/2014/main" id="{261F71C5-D4DA-769D-73E6-F3FC83D5E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3291" y="1702117"/>
                <a:ext cx="869633" cy="869633"/>
              </a:xfrm>
              <a:prstGeom prst="rect">
                <a:avLst/>
              </a:prstGeom>
            </p:spPr>
          </p:pic>
          <p:pic>
            <p:nvPicPr>
              <p:cNvPr id="138" name="Picture 137" descr="A picture containing close&#10;&#10;Description automatically generated">
                <a:extLst>
                  <a:ext uri="{FF2B5EF4-FFF2-40B4-BE49-F238E27FC236}">
                    <a16:creationId xmlns:a16="http://schemas.microsoft.com/office/drawing/2014/main" id="{95D4903A-CF8C-69B5-F295-56E15644B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882" y="1658097"/>
                <a:ext cx="473113" cy="473112"/>
              </a:xfrm>
              <a:prstGeom prst="rect">
                <a:avLst/>
              </a:prstGeom>
            </p:spPr>
          </p:pic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4F9872E-B09A-BBE6-610F-C11F6ABFFE80}"/>
                </a:ext>
              </a:extLst>
            </p:cNvPr>
            <p:cNvGrpSpPr/>
            <p:nvPr/>
          </p:nvGrpSpPr>
          <p:grpSpPr>
            <a:xfrm>
              <a:off x="1549285" y="1693803"/>
              <a:ext cx="896938" cy="878877"/>
              <a:chOff x="1549285" y="1693803"/>
              <a:chExt cx="896938" cy="878877"/>
            </a:xfrm>
          </p:grpSpPr>
          <p:pic>
            <p:nvPicPr>
              <p:cNvPr id="134" name="Picture 133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396430EB-0FAC-8BFE-5B2B-35E0001143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9285" y="1708992"/>
                <a:ext cx="885358" cy="863688"/>
              </a:xfrm>
              <a:prstGeom prst="rect">
                <a:avLst/>
              </a:prstGeom>
            </p:spPr>
          </p:pic>
          <p:pic>
            <p:nvPicPr>
              <p:cNvPr id="135" name="Picture 134" descr="A picture containing outdoor object, night sky&#10;&#10;Description automatically generated">
                <a:extLst>
                  <a:ext uri="{FF2B5EF4-FFF2-40B4-BE49-F238E27FC236}">
                    <a16:creationId xmlns:a16="http://schemas.microsoft.com/office/drawing/2014/main" id="{23B9E93A-C302-819F-78A2-1E6D16DAD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5144" y="1693803"/>
                <a:ext cx="461079" cy="461079"/>
              </a:xfrm>
              <a:prstGeom prst="rect">
                <a:avLst/>
              </a:prstGeom>
            </p:spPr>
          </p:pic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88DABD1-ADDF-72A3-E377-E93DBC5730F1}"/>
                  </a:ext>
                </a:extLst>
              </p:cNvPr>
              <p:cNvSpPr/>
              <p:nvPr/>
            </p:nvSpPr>
            <p:spPr>
              <a:xfrm>
                <a:off x="2039660" y="1739434"/>
                <a:ext cx="350798" cy="350798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dash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39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>
                  <a:solidFill>
                    <a:srgbClr val="FFFFFF"/>
                  </a:solidFill>
                  <a:latin typeface="Source Sans Pro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AE51CA5-6594-31DB-7B43-224A1A854C20}"/>
                </a:ext>
              </a:extLst>
            </p:cNvPr>
            <p:cNvGrpSpPr/>
            <p:nvPr/>
          </p:nvGrpSpPr>
          <p:grpSpPr>
            <a:xfrm>
              <a:off x="2772862" y="1593542"/>
              <a:ext cx="1905140" cy="1074562"/>
              <a:chOff x="2772862" y="1593542"/>
              <a:chExt cx="1905140" cy="1074562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11D44F6A-4B44-58E7-1DA2-ADC0C72E6EC5}"/>
                  </a:ext>
                </a:extLst>
              </p:cNvPr>
              <p:cNvGrpSpPr/>
              <p:nvPr/>
            </p:nvGrpSpPr>
            <p:grpSpPr>
              <a:xfrm>
                <a:off x="2772862" y="1593542"/>
                <a:ext cx="1905140" cy="1074562"/>
                <a:chOff x="14488399" y="6783482"/>
                <a:chExt cx="6413613" cy="3617488"/>
              </a:xfrm>
            </p:grpSpPr>
            <p:pic>
              <p:nvPicPr>
                <p:cNvPr id="132" name="Picture 131" descr="Shap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0116F8B-14A3-CA4A-2B37-09F5623ECC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43597"/>
                <a:stretch/>
              </p:blipFill>
              <p:spPr>
                <a:xfrm>
                  <a:off x="14488399" y="6783482"/>
                  <a:ext cx="6413613" cy="3617488"/>
                </a:xfrm>
                <a:prstGeom prst="rect">
                  <a:avLst/>
                </a:pr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2C5D3ED6-FFBB-174B-35CB-63C5C89BF8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58419" t="23432" r="35539" b="50191"/>
                <a:stretch/>
              </p:blipFill>
              <p:spPr>
                <a:xfrm>
                  <a:off x="17894554" y="7444669"/>
                  <a:ext cx="2305022" cy="2284437"/>
                </a:xfrm>
                <a:prstGeom prst="ellipse">
                  <a:avLst/>
                </a:prstGeom>
              </p:spPr>
            </p:pic>
          </p:grp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575709C-BCFA-ED8F-C3EB-A0DCA47452CC}"/>
                  </a:ext>
                </a:extLst>
              </p:cNvPr>
              <p:cNvSpPr/>
              <p:nvPr/>
            </p:nvSpPr>
            <p:spPr>
              <a:xfrm>
                <a:off x="3787278" y="1791125"/>
                <a:ext cx="679438" cy="678584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dash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39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srgbClr val="FFFFFF"/>
                  </a:solidFill>
                  <a:latin typeface="Source Sans Pro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43547FD-5487-A414-561D-8914BB2F4C1F}"/>
                </a:ext>
              </a:extLst>
            </p:cNvPr>
            <p:cNvGrpSpPr/>
            <p:nvPr/>
          </p:nvGrpSpPr>
          <p:grpSpPr>
            <a:xfrm>
              <a:off x="2770525" y="3308621"/>
              <a:ext cx="1898190" cy="1098621"/>
              <a:chOff x="2770525" y="3308621"/>
              <a:chExt cx="1898190" cy="1098621"/>
            </a:xfrm>
          </p:grpSpPr>
          <p:pic>
            <p:nvPicPr>
              <p:cNvPr id="127" name="Picture 126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C7C5736E-5D14-E383-C6F6-D32C5C4A2A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42123"/>
              <a:stretch/>
            </p:blipFill>
            <p:spPr>
              <a:xfrm>
                <a:off x="2770525" y="3308621"/>
                <a:ext cx="1898190" cy="1098621"/>
              </a:xfrm>
              <a:prstGeom prst="rect">
                <a:avLst/>
              </a:prstGeom>
            </p:spPr>
          </p:pic>
          <p:pic>
            <p:nvPicPr>
              <p:cNvPr id="128" name="Picture 127" descr="A black and white image of a planet&#10;&#10;Description automatically generated with low confidence">
                <a:extLst>
                  <a:ext uri="{FF2B5EF4-FFF2-40B4-BE49-F238E27FC236}">
                    <a16:creationId xmlns:a16="http://schemas.microsoft.com/office/drawing/2014/main" id="{6540D65C-82A7-D495-8F00-ACA6AB318D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5142" t="26230" r="31899" b="50811"/>
              <a:stretch/>
            </p:blipFill>
            <p:spPr>
              <a:xfrm>
                <a:off x="3792937" y="3512803"/>
                <a:ext cx="674064" cy="674065"/>
              </a:xfrm>
              <a:prstGeom prst="ellipse">
                <a:avLst/>
              </a:prstGeom>
            </p:spPr>
          </p:pic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F104D7D-841E-4436-2DAD-8CB382C68306}"/>
                  </a:ext>
                </a:extLst>
              </p:cNvPr>
              <p:cNvSpPr/>
              <p:nvPr/>
            </p:nvSpPr>
            <p:spPr>
              <a:xfrm>
                <a:off x="3767185" y="3471521"/>
                <a:ext cx="674064" cy="673217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dash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91439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>
                  <a:solidFill>
                    <a:srgbClr val="FFFFFF"/>
                  </a:solidFill>
                  <a:latin typeface="Source Sans Pro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1B434F1-52A7-CD10-B8E6-899ECF034295}"/>
                </a:ext>
              </a:extLst>
            </p:cNvPr>
            <p:cNvGrpSpPr/>
            <p:nvPr/>
          </p:nvGrpSpPr>
          <p:grpSpPr>
            <a:xfrm>
              <a:off x="538282" y="3406119"/>
              <a:ext cx="2730125" cy="949644"/>
              <a:chOff x="538282" y="3406119"/>
              <a:chExt cx="2730125" cy="949644"/>
            </a:xfrm>
          </p:grpSpPr>
          <p:pic>
            <p:nvPicPr>
              <p:cNvPr id="122" name="Picture 121" descr="A picture containing text, building, dome, aircraft&#10;&#10;Description automatically generated">
                <a:extLst>
                  <a:ext uri="{FF2B5EF4-FFF2-40B4-BE49-F238E27FC236}">
                    <a16:creationId xmlns:a16="http://schemas.microsoft.com/office/drawing/2014/main" id="{5CE936E7-FF15-617C-0258-8DA818202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242" t="7505" r="50192" b="15985"/>
              <a:stretch/>
            </p:blipFill>
            <p:spPr>
              <a:xfrm>
                <a:off x="538282" y="3406119"/>
                <a:ext cx="853556" cy="845881"/>
              </a:xfrm>
              <a:prstGeom prst="ellipse">
                <a:avLst/>
              </a:prstGeom>
            </p:spPr>
          </p:pic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D395C0C-EB6C-8DDD-5E19-986955E325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3437" y="3456329"/>
                <a:ext cx="1048574" cy="614971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>
                    <a:alpha val="50196"/>
                  </a:srgbClr>
                </a:solidFill>
                <a:prstDash val="solid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5F61BA5-19F6-1371-FA34-59699E14F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437" y="4071300"/>
                <a:ext cx="1211062" cy="17450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>
                    <a:alpha val="50196"/>
                  </a:srgbClr>
                </a:solidFill>
                <a:prstDash val="solid"/>
              </a:ln>
              <a:effectLst/>
            </p:spPr>
          </p:cxnSp>
          <p:pic>
            <p:nvPicPr>
              <p:cNvPr id="125" name="Picture 124" descr="Scatter 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B9D0D8C3-3B5F-35BE-4556-7B4AFF1B5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000" t="4413" r="6122" b="18227"/>
              <a:stretch/>
            </p:blipFill>
            <p:spPr>
              <a:xfrm>
                <a:off x="1599997" y="3406119"/>
                <a:ext cx="849288" cy="846555"/>
              </a:xfrm>
              <a:prstGeom prst="ellipse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127EDDC-5A89-4825-EBF0-059B061AF140}"/>
                  </a:ext>
                </a:extLst>
              </p:cNvPr>
              <p:cNvSpPr txBox="1"/>
              <p:nvPr/>
            </p:nvSpPr>
            <p:spPr>
              <a:xfrm>
                <a:off x="2082017" y="4047986"/>
                <a:ext cx="11863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91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kern="0" dirty="0">
                    <a:solidFill>
                      <a:srgbClr val="CC78BD"/>
                    </a:solidFill>
                    <a:latin typeface="Source Sans Pro" panose="020F0502020204030204" pitchFamily="34" charset="0"/>
                    <a:ea typeface="ＭＳ Ｐゴシック" panose="020B0600070205080204" pitchFamily="34" charset="-128"/>
                  </a:rPr>
                  <a:t>1’</a:t>
                </a:r>
              </a:p>
            </p:txBody>
          </p:sp>
        </p:grpSp>
      </p:grp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8E161F5A-334F-F60D-F078-FF218BE7EB64}"/>
              </a:ext>
            </a:extLst>
          </p:cNvPr>
          <p:cNvSpPr/>
          <p:nvPr/>
        </p:nvSpPr>
        <p:spPr>
          <a:xfrm>
            <a:off x="863673" y="799796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91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E1642AC2-32DB-8B6D-6DED-ADB1FAE22E83}"/>
              </a:ext>
            </a:extLst>
          </p:cNvPr>
          <p:cNvSpPr/>
          <p:nvPr/>
        </p:nvSpPr>
        <p:spPr>
          <a:xfrm>
            <a:off x="2105653" y="817677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91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C8BF0726-1AA3-AE05-819A-C113F79322C2}"/>
              </a:ext>
            </a:extLst>
          </p:cNvPr>
          <p:cNvSpPr/>
          <p:nvPr/>
        </p:nvSpPr>
        <p:spPr>
          <a:xfrm rot="5400000">
            <a:off x="3091018" y="1643164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91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AE27364E-1FF0-B36C-172B-A8EAE713127F}"/>
              </a:ext>
            </a:extLst>
          </p:cNvPr>
          <p:cNvSpPr/>
          <p:nvPr/>
        </p:nvSpPr>
        <p:spPr>
          <a:xfrm>
            <a:off x="90916" y="1764854"/>
            <a:ext cx="2088569" cy="1660410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DD77AB69-59D8-62D9-8FA4-A5C9F5837384}"/>
              </a:ext>
            </a:extLst>
          </p:cNvPr>
          <p:cNvSpPr/>
          <p:nvPr/>
        </p:nvSpPr>
        <p:spPr>
          <a:xfrm rot="10800000">
            <a:off x="2055433" y="2422970"/>
            <a:ext cx="219367" cy="234405"/>
          </a:xfrm>
          <a:prstGeom prst="rightArrow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algn="ctr" defTabSz="914391" fontAlgn="base">
              <a:spcBef>
                <a:spcPct val="0"/>
              </a:spcBef>
              <a:spcAft>
                <a:spcPct val="0"/>
              </a:spcAft>
            </a:pPr>
            <a:endParaRPr lang="en-US" kern="0">
              <a:solidFill>
                <a:srgbClr val="FFFFFF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6268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49A6876-56AD-5E11-6954-C788D305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3151" y="-319877"/>
            <a:ext cx="7431508" cy="41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4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92</TotalTime>
  <Words>14</Words>
  <Application>Microsoft Macintosh PowerPoint</Application>
  <PresentationFormat>Custom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chunhaoto@gmail.com</dc:creator>
  <cp:lastModifiedBy>chunhaoto@gmail.com</cp:lastModifiedBy>
  <cp:revision>2</cp:revision>
  <dcterms:created xsi:type="dcterms:W3CDTF">2023-02-23T01:52:38Z</dcterms:created>
  <dcterms:modified xsi:type="dcterms:W3CDTF">2023-02-23T03:25:36Z</dcterms:modified>
</cp:coreProperties>
</file>